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5" r:id="rId9"/>
    <p:sldId id="266" r:id="rId10"/>
    <p:sldId id="267" r:id="rId11"/>
    <p:sldId id="262" r:id="rId12"/>
    <p:sldId id="263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0"/>
    <p:restoredTop sz="94677"/>
  </p:normalViewPr>
  <p:slideViewPr>
    <p:cSldViewPr snapToGrid="0">
      <p:cViewPr varScale="1">
        <p:scale>
          <a:sx n="173" d="100"/>
          <a:sy n="173" d="100"/>
        </p:scale>
        <p:origin x="208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28f9fa64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28f9fa64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428f9fa6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428f9fa6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28f9fa6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28f9fa6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de25808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de25808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de25808c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de25808c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de25808c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de25808c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de25808c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de25808c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226" y="4343124"/>
            <a:ext cx="1437625" cy="71369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lifesciences.org/articles/6183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rive.google.com/drive/folders/13GCOuWN4QMW6vQmlNIolUrxPy-4Wv1BC" TargetMode="External"/><Relationship Id="rId4" Type="http://schemas.openxmlformats.org/officeDocument/2006/relationships/hyperlink" Target="https://www.biorxiv.org/content/10.1101/370080v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eb.archive.org/web/20220130061955/http:/www.kampff-lab.org/validating-electrodes" TargetMode="External"/><Relationship Id="rId5" Type="http://schemas.openxmlformats.org/officeDocument/2006/relationships/hyperlink" Target="http://www.kampff-lab.org/validating-electrodes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aspects of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Spike Sorting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(supplementary materials)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2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Mike Sintsov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 of Man-Machine Interfaces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Motorica LLC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EBAC1-CCD3-E24A-9F1D-08370C9DD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RU" dirty="0"/>
              <a:t>Probe density effects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4B3BC9-6F00-104F-9DDB-214B2964E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822" y="0"/>
            <a:ext cx="46116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702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Take the script and any of </a:t>
            </a:r>
            <a:r>
              <a:rPr lang="en" dirty="0" err="1"/>
              <a:t>Neuroseeker</a:t>
            </a:r>
            <a:r>
              <a:rPr lang="en" dirty="0"/>
              <a:t> probes and try to solve forward problem, try to construct these maps (these have better amplitudes)</a:t>
            </a:r>
            <a:endParaRPr dirty="0"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25" y="2190750"/>
            <a:ext cx="2793050" cy="1813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500" y="2190750"/>
            <a:ext cx="5878923" cy="18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Klusta</a:t>
            </a:r>
            <a:r>
              <a:rPr lang="en" dirty="0"/>
              <a:t> (</a:t>
            </a:r>
            <a:r>
              <a:rPr lang="en" dirty="0" err="1"/>
              <a:t>phy</a:t>
            </a:r>
            <a:r>
              <a:rPr lang="en" dirty="0"/>
              <a:t>) — Python, obsolete, but robust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 err="1"/>
              <a:t>Spyking</a:t>
            </a:r>
            <a:r>
              <a:rPr lang="en" dirty="0"/>
              <a:t> circus — Python, uses GPU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 err="1"/>
              <a:t>Kilosort</a:t>
            </a:r>
            <a:r>
              <a:rPr lang="en" dirty="0"/>
              <a:t> v3 — </a:t>
            </a:r>
            <a:r>
              <a:rPr lang="en" dirty="0" err="1"/>
              <a:t>Matlab</a:t>
            </a:r>
            <a:r>
              <a:rPr lang="en" dirty="0"/>
              <a:t>, uses GPU, developed for </a:t>
            </a:r>
            <a:r>
              <a:rPr lang="en" dirty="0" err="1"/>
              <a:t>NeuroPixel</a:t>
            </a:r>
            <a:r>
              <a:rPr lang="en" dirty="0"/>
              <a:t> data (400 channels)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YASS — Python, uses GPU and Artificial Neural Networks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See also: </a:t>
            </a:r>
            <a:r>
              <a:rPr lang="en" dirty="0" err="1"/>
              <a:t>SpikeInterface</a:t>
            </a:r>
            <a:r>
              <a:rPr lang="en" dirty="0"/>
              <a:t> Python (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https://elifesciences.org/articles/61834</a:t>
            </a:r>
            <a:r>
              <a:rPr lang="en" dirty="0"/>
              <a:t>)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Hardcore dataset: Validating </a:t>
            </a:r>
            <a:r>
              <a:rPr lang="en" dirty="0" err="1"/>
              <a:t>Neuropixels</a:t>
            </a:r>
            <a:r>
              <a:rPr lang="en" dirty="0"/>
              <a:t> — </a:t>
            </a:r>
            <a:r>
              <a:rPr lang="en-GB" dirty="0">
                <a:hlinkClick r:id="rId4"/>
              </a:rPr>
              <a:t>https://www.biorxiv.org/content/10.1101/370080v1</a:t>
            </a:r>
            <a:r>
              <a:rPr lang="en-GB" dirty="0"/>
              <a:t>  </a:t>
            </a:r>
            <a:r>
              <a:rPr lang="en-GB" dirty="0">
                <a:hlinkClick r:id="rId5"/>
              </a:rPr>
              <a:t>https://drive.google.com/drive/folders/13GCOuWN4QMW6vQmlNIolUrxPy-4Wv1BC</a:t>
            </a:r>
            <a:r>
              <a:rPr lang="en-GB" dirty="0"/>
              <a:t>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Popular spike sorters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spike sorting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24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Spike sorting is data </a:t>
            </a:r>
            <a:r>
              <a:rPr lang="en" b="1"/>
              <a:t>clustering</a:t>
            </a:r>
            <a:r>
              <a:rPr lang="en"/>
              <a:t> and </a:t>
            </a:r>
            <a:r>
              <a:rPr lang="en" b="1"/>
              <a:t>segmentation</a:t>
            </a:r>
            <a:r>
              <a:rPr lang="en"/>
              <a:t> problem using recordings of extracellular action potentials in order to find robust markers of exact cell activity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650" y="83025"/>
            <a:ext cx="3655890" cy="497745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7483300" y="4536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10.1038/nrn3241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82197-989C-1C44-A7BE-D9B1E833D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Segmentation and clustering</a:t>
            </a:r>
            <a:endParaRPr lang="en-RU" dirty="0"/>
          </a:p>
        </p:txBody>
      </p:sp>
      <p:pic>
        <p:nvPicPr>
          <p:cNvPr id="4" name="Google Shape;325;p36">
            <a:extLst>
              <a:ext uri="{FF2B5EF4-FFF2-40B4-BE49-F238E27FC236}">
                <a16:creationId xmlns:a16="http://schemas.microsoft.com/office/drawing/2014/main" id="{B2A78F03-619F-A14F-9864-2794986CF69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62160" y="1069344"/>
            <a:ext cx="4657447" cy="38659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9934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00" y="789113"/>
            <a:ext cx="1719549" cy="9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6694" y="0"/>
            <a:ext cx="614731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0" y="4354386"/>
            <a:ext cx="5397910" cy="789113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http://www.kampff-lab.org/validating-electrodes</a:t>
            </a:r>
            <a:r>
              <a:rPr lang="en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>
                <a:hlinkClick r:id="rId6"/>
              </a:rPr>
              <a:t>https://web.archive.org/web/20220130061955/http://www.kampff-lab.org/validating-electrodes</a:t>
            </a:r>
            <a:endParaRPr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1175" y="1710800"/>
            <a:ext cx="1858550" cy="229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</a:t>
            </a:r>
            <a:r>
              <a:rPr lang="en-US" dirty="0"/>
              <a:t>are</a:t>
            </a:r>
            <a:r>
              <a:rPr lang="en" dirty="0"/>
              <a:t> </a:t>
            </a:r>
            <a:r>
              <a:rPr lang="en" dirty="0" err="1"/>
              <a:t>juxtacellular</a:t>
            </a:r>
            <a:r>
              <a:rPr lang="en" dirty="0"/>
              <a:t> recordings?</a:t>
            </a: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8696" y="1035510"/>
            <a:ext cx="5871922" cy="371824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418460-E326-144A-BDBE-6859540E0E11}"/>
              </a:ext>
            </a:extLst>
          </p:cNvPr>
          <p:cNvSpPr txBox="1"/>
          <p:nvPr/>
        </p:nvSpPr>
        <p:spPr>
          <a:xfrm>
            <a:off x="1603382" y="4768963"/>
            <a:ext cx="1633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Острый электрод</a:t>
            </a:r>
            <a:endParaRPr lang="en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6E4B5C-DC85-8546-96C3-000C596293D1}"/>
              </a:ext>
            </a:extLst>
          </p:cNvPr>
          <p:cNvSpPr txBox="1"/>
          <p:nvPr/>
        </p:nvSpPr>
        <p:spPr>
          <a:xfrm>
            <a:off x="4030786" y="4768962"/>
            <a:ext cx="1309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Целая клетка</a:t>
            </a:r>
            <a:endParaRPr lang="en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97C98-C664-124B-95AA-4A35A1D6CAB3}"/>
              </a:ext>
            </a:extLst>
          </p:cNvPr>
          <p:cNvSpPr txBox="1"/>
          <p:nvPr/>
        </p:nvSpPr>
        <p:spPr>
          <a:xfrm>
            <a:off x="5922952" y="4766364"/>
            <a:ext cx="1789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Прилегающий </a:t>
            </a:r>
            <a:r>
              <a:rPr lang="ru-RU" dirty="0" err="1"/>
              <a:t>патч</a:t>
            </a:r>
            <a:endParaRPr lang="en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Binary closing</a:t>
            </a:r>
            <a:endParaRPr dirty="0"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238475" cy="13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425" y="641963"/>
            <a:ext cx="5302501" cy="385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480" y="445025"/>
            <a:ext cx="2281425" cy="462492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Putative excitatory and inhibitory neurons</a:t>
            </a:r>
            <a:endParaRPr dirty="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2762" y="958733"/>
            <a:ext cx="3468102" cy="390086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581195" y="4698475"/>
            <a:ext cx="3155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Source: 10.1101/2021.01.22.427789.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20053B-0D52-3644-A02B-622D2A60F6CA}"/>
              </a:ext>
            </a:extLst>
          </p:cNvPr>
          <p:cNvSpPr txBox="1"/>
          <p:nvPr/>
        </p:nvSpPr>
        <p:spPr>
          <a:xfrm>
            <a:off x="199103" y="1334729"/>
            <a:ext cx="2472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Наблюдаемые возбуждающие и тормозящие нейроны</a:t>
            </a:r>
            <a:endParaRPr lang="en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CE7AF-7243-FD4D-B5C1-9D5EAF5B5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RU" dirty="0"/>
              <a:t>Current Source Density (CSD) analysis</a:t>
            </a:r>
          </a:p>
        </p:txBody>
      </p:sp>
      <p:pic>
        <p:nvPicPr>
          <p:cNvPr id="1026" name="Picture 2" descr="Brain-Computer Interfacing - Klaus-Robert Müller - MLSS 2012 Kyoto Slides -  yosinski.com">
            <a:extLst>
              <a:ext uri="{FF2B5EF4-FFF2-40B4-BE49-F238E27FC236}">
                <a16:creationId xmlns:a16="http://schemas.microsoft.com/office/drawing/2014/main" id="{CFC70E7E-E895-0745-8767-4C5B6C0E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902" y="951357"/>
            <a:ext cx="5806298" cy="410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953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533E9-6B58-5046-85DA-7BB4E0441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RU" dirty="0"/>
              <a:t>Spike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BAFC5-14B0-774F-8B39-45CFF1FE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161" y="1025142"/>
            <a:ext cx="5539824" cy="411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8781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</TotalTime>
  <Words>242</Words>
  <Application>Microsoft Macintosh PowerPoint</Application>
  <PresentationFormat>On-screen Show (16:9)</PresentationFormat>
  <Paragraphs>33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Simple Light</vt:lpstr>
      <vt:lpstr>Practical aspects of  Spike Sorting  (supplementary materials)</vt:lpstr>
      <vt:lpstr>What is spike sorting</vt:lpstr>
      <vt:lpstr>Segmentation and clustering</vt:lpstr>
      <vt:lpstr>Dataset</vt:lpstr>
      <vt:lpstr>What are juxtacellular recordings?</vt:lpstr>
      <vt:lpstr>Binary closing</vt:lpstr>
      <vt:lpstr>Putative excitatory and inhibitory neurons</vt:lpstr>
      <vt:lpstr>Current Source Density (CSD) analysis</vt:lpstr>
      <vt:lpstr>Spike clusters</vt:lpstr>
      <vt:lpstr>Probe density effects</vt:lpstr>
      <vt:lpstr>Homework</vt:lpstr>
      <vt:lpstr>Popular spike sorters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aspects of  Spike Sorting  (supplementary materials)</dc:title>
  <cp:lastModifiedBy>MS</cp:lastModifiedBy>
  <cp:revision>6</cp:revision>
  <dcterms:modified xsi:type="dcterms:W3CDTF">2022-11-05T11:44:18Z</dcterms:modified>
</cp:coreProperties>
</file>